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948500-EA85-47C9-92F6-E95990D712A1}" v="1775" dt="2020-02-07T12:51:24.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em Steigenga" userId="847c66d4-fee8-4d91-a2cd-7631891c35ea" providerId="ADAL" clId="{3F948500-EA85-47C9-92F6-E95990D712A1}"/>
    <pc:docChg chg="undo custSel addSld modSld">
      <pc:chgData name="Willem Steigenga" userId="847c66d4-fee8-4d91-a2cd-7631891c35ea" providerId="ADAL" clId="{3F948500-EA85-47C9-92F6-E95990D712A1}" dt="2020-02-07T12:51:24.856" v="1772" actId="14100"/>
      <pc:docMkLst>
        <pc:docMk/>
      </pc:docMkLst>
      <pc:sldChg chg="modSp">
        <pc:chgData name="Willem Steigenga" userId="847c66d4-fee8-4d91-a2cd-7631891c35ea" providerId="ADAL" clId="{3F948500-EA85-47C9-92F6-E95990D712A1}" dt="2020-02-07T12:51:24.856" v="1772" actId="14100"/>
        <pc:sldMkLst>
          <pc:docMk/>
          <pc:sldMk cId="2560698125" sldId="256"/>
        </pc:sldMkLst>
        <pc:spChg chg="mod">
          <ac:chgData name="Willem Steigenga" userId="847c66d4-fee8-4d91-a2cd-7631891c35ea" providerId="ADAL" clId="{3F948500-EA85-47C9-92F6-E95990D712A1}" dt="2020-02-07T12:51:24.856" v="1772" actId="14100"/>
          <ac:spMkLst>
            <pc:docMk/>
            <pc:sldMk cId="2560698125" sldId="256"/>
            <ac:spMk id="2" creationId="{241DD205-9B8D-47A5-9F26-99FB742DC6CA}"/>
          </ac:spMkLst>
        </pc:spChg>
        <pc:spChg chg="mod">
          <ac:chgData name="Willem Steigenga" userId="847c66d4-fee8-4d91-a2cd-7631891c35ea" providerId="ADAL" clId="{3F948500-EA85-47C9-92F6-E95990D712A1}" dt="2020-02-06T23:57:17.042" v="1343" actId="27636"/>
          <ac:spMkLst>
            <pc:docMk/>
            <pc:sldMk cId="2560698125" sldId="256"/>
            <ac:spMk id="3" creationId="{7D989A9E-9BFA-4FAE-89B9-8B693FB8A83B}"/>
          </ac:spMkLst>
        </pc:spChg>
      </pc:sldChg>
      <pc:sldChg chg="modSp">
        <pc:chgData name="Willem Steigenga" userId="847c66d4-fee8-4d91-a2cd-7631891c35ea" providerId="ADAL" clId="{3F948500-EA85-47C9-92F6-E95990D712A1}" dt="2020-02-06T22:49:45.865" v="3" actId="20577"/>
        <pc:sldMkLst>
          <pc:docMk/>
          <pc:sldMk cId="3888499314" sldId="257"/>
        </pc:sldMkLst>
        <pc:spChg chg="mod">
          <ac:chgData name="Willem Steigenga" userId="847c66d4-fee8-4d91-a2cd-7631891c35ea" providerId="ADAL" clId="{3F948500-EA85-47C9-92F6-E95990D712A1}" dt="2020-02-06T22:49:09.660" v="0"/>
          <ac:spMkLst>
            <pc:docMk/>
            <pc:sldMk cId="3888499314" sldId="257"/>
            <ac:spMk id="2" creationId="{E0F48C9E-D95C-4C77-A6D3-208591785E29}"/>
          </ac:spMkLst>
        </pc:spChg>
        <pc:spChg chg="mod">
          <ac:chgData name="Willem Steigenga" userId="847c66d4-fee8-4d91-a2cd-7631891c35ea" providerId="ADAL" clId="{3F948500-EA85-47C9-92F6-E95990D712A1}" dt="2020-02-06T22:49:45.865" v="3" actId="20577"/>
          <ac:spMkLst>
            <pc:docMk/>
            <pc:sldMk cId="3888499314" sldId="257"/>
            <ac:spMk id="3" creationId="{1ADD2746-B4C0-45E5-B501-857CC0193B43}"/>
          </ac:spMkLst>
        </pc:spChg>
      </pc:sldChg>
      <pc:sldChg chg="modSp add">
        <pc:chgData name="Willem Steigenga" userId="847c66d4-fee8-4d91-a2cd-7631891c35ea" providerId="ADAL" clId="{3F948500-EA85-47C9-92F6-E95990D712A1}" dt="2020-02-06T23:17:46.265" v="125" actId="20577"/>
        <pc:sldMkLst>
          <pc:docMk/>
          <pc:sldMk cId="2177316330" sldId="258"/>
        </pc:sldMkLst>
        <pc:spChg chg="mod">
          <ac:chgData name="Willem Steigenga" userId="847c66d4-fee8-4d91-a2cd-7631891c35ea" providerId="ADAL" clId="{3F948500-EA85-47C9-92F6-E95990D712A1}" dt="2020-02-06T22:50:13.234" v="14" actId="20577"/>
          <ac:spMkLst>
            <pc:docMk/>
            <pc:sldMk cId="2177316330" sldId="258"/>
            <ac:spMk id="2" creationId="{F69BFAFD-7A8C-4ACE-84A8-E64D90D09C22}"/>
          </ac:spMkLst>
        </pc:spChg>
        <pc:spChg chg="mod">
          <ac:chgData name="Willem Steigenga" userId="847c66d4-fee8-4d91-a2cd-7631891c35ea" providerId="ADAL" clId="{3F948500-EA85-47C9-92F6-E95990D712A1}" dt="2020-02-06T23:17:46.265" v="125" actId="20577"/>
          <ac:spMkLst>
            <pc:docMk/>
            <pc:sldMk cId="2177316330" sldId="258"/>
            <ac:spMk id="3" creationId="{E0BA0D63-D394-4513-A438-EFFD623CA81A}"/>
          </ac:spMkLst>
        </pc:spChg>
      </pc:sldChg>
      <pc:sldChg chg="addSp delSp modSp add">
        <pc:chgData name="Willem Steigenga" userId="847c66d4-fee8-4d91-a2cd-7631891c35ea" providerId="ADAL" clId="{3F948500-EA85-47C9-92F6-E95990D712A1}" dt="2020-02-06T22:53:36.037" v="62" actId="14100"/>
        <pc:sldMkLst>
          <pc:docMk/>
          <pc:sldMk cId="1917493702" sldId="259"/>
        </pc:sldMkLst>
        <pc:spChg chg="mod">
          <ac:chgData name="Willem Steigenga" userId="847c66d4-fee8-4d91-a2cd-7631891c35ea" providerId="ADAL" clId="{3F948500-EA85-47C9-92F6-E95990D712A1}" dt="2020-02-06T22:52:34.138" v="50" actId="20577"/>
          <ac:spMkLst>
            <pc:docMk/>
            <pc:sldMk cId="1917493702" sldId="259"/>
            <ac:spMk id="2" creationId="{B3E55AFA-BC4A-4B54-B01E-0A75A6CB2B4F}"/>
          </ac:spMkLst>
        </pc:spChg>
        <pc:spChg chg="del mod">
          <ac:chgData name="Willem Steigenga" userId="847c66d4-fee8-4d91-a2cd-7631891c35ea" providerId="ADAL" clId="{3F948500-EA85-47C9-92F6-E95990D712A1}" dt="2020-02-06T22:52:57.817" v="52" actId="931"/>
          <ac:spMkLst>
            <pc:docMk/>
            <pc:sldMk cId="1917493702" sldId="259"/>
            <ac:spMk id="3" creationId="{729BE84B-85BE-49E0-8F4F-BBC9BC09FC37}"/>
          </ac:spMkLst>
        </pc:spChg>
        <pc:picChg chg="add mod">
          <ac:chgData name="Willem Steigenga" userId="847c66d4-fee8-4d91-a2cd-7631891c35ea" providerId="ADAL" clId="{3F948500-EA85-47C9-92F6-E95990D712A1}" dt="2020-02-06T22:53:08.785" v="57" actId="14100"/>
          <ac:picMkLst>
            <pc:docMk/>
            <pc:sldMk cId="1917493702" sldId="259"/>
            <ac:picMk id="5" creationId="{9917EE9E-E8D4-428E-868E-96AAE7D5C0E7}"/>
          </ac:picMkLst>
        </pc:picChg>
        <pc:picChg chg="add mod">
          <ac:chgData name="Willem Steigenga" userId="847c66d4-fee8-4d91-a2cd-7631891c35ea" providerId="ADAL" clId="{3F948500-EA85-47C9-92F6-E95990D712A1}" dt="2020-02-06T22:53:36.037" v="62" actId="14100"/>
          <ac:picMkLst>
            <pc:docMk/>
            <pc:sldMk cId="1917493702" sldId="259"/>
            <ac:picMk id="7" creationId="{4389B866-B4EB-429B-B930-38AAB9CA3472}"/>
          </ac:picMkLst>
        </pc:picChg>
      </pc:sldChg>
      <pc:sldChg chg="modSp add">
        <pc:chgData name="Willem Steigenga" userId="847c66d4-fee8-4d91-a2cd-7631891c35ea" providerId="ADAL" clId="{3F948500-EA85-47C9-92F6-E95990D712A1}" dt="2020-02-06T23:20:09.659" v="147" actId="20577"/>
        <pc:sldMkLst>
          <pc:docMk/>
          <pc:sldMk cId="804129619" sldId="260"/>
        </pc:sldMkLst>
        <pc:spChg chg="mod">
          <ac:chgData name="Willem Steigenga" userId="847c66d4-fee8-4d91-a2cd-7631891c35ea" providerId="ADAL" clId="{3F948500-EA85-47C9-92F6-E95990D712A1}" dt="2020-02-06T22:55:30.958" v="100" actId="20577"/>
          <ac:spMkLst>
            <pc:docMk/>
            <pc:sldMk cId="804129619" sldId="260"/>
            <ac:spMk id="2" creationId="{210E0765-752D-4347-AE8F-27A4A2FBE6F4}"/>
          </ac:spMkLst>
        </pc:spChg>
        <pc:spChg chg="mod">
          <ac:chgData name="Willem Steigenga" userId="847c66d4-fee8-4d91-a2cd-7631891c35ea" providerId="ADAL" clId="{3F948500-EA85-47C9-92F6-E95990D712A1}" dt="2020-02-06T23:20:09.659" v="147" actId="20577"/>
          <ac:spMkLst>
            <pc:docMk/>
            <pc:sldMk cId="804129619" sldId="260"/>
            <ac:spMk id="3" creationId="{158E590C-792F-4E71-82C2-E0F3BCCB4FF9}"/>
          </ac:spMkLst>
        </pc:spChg>
      </pc:sldChg>
      <pc:sldChg chg="modSp add">
        <pc:chgData name="Willem Steigenga" userId="847c66d4-fee8-4d91-a2cd-7631891c35ea" providerId="ADAL" clId="{3F948500-EA85-47C9-92F6-E95990D712A1}" dt="2020-02-07T08:31:56.884" v="1472" actId="20577"/>
        <pc:sldMkLst>
          <pc:docMk/>
          <pc:sldMk cId="1482741920" sldId="261"/>
        </pc:sldMkLst>
        <pc:spChg chg="mod">
          <ac:chgData name="Willem Steigenga" userId="847c66d4-fee8-4d91-a2cd-7631891c35ea" providerId="ADAL" clId="{3F948500-EA85-47C9-92F6-E95990D712A1}" dt="2020-02-07T08:31:56.884" v="1472" actId="20577"/>
          <ac:spMkLst>
            <pc:docMk/>
            <pc:sldMk cId="1482741920" sldId="261"/>
            <ac:spMk id="2" creationId="{5B891E96-6171-47A3-8EF6-D9D6AEF36FAA}"/>
          </ac:spMkLst>
        </pc:spChg>
        <pc:spChg chg="mod">
          <ac:chgData name="Willem Steigenga" userId="847c66d4-fee8-4d91-a2cd-7631891c35ea" providerId="ADAL" clId="{3F948500-EA85-47C9-92F6-E95990D712A1}" dt="2020-02-06T23:57:17.079" v="1344" actId="27636"/>
          <ac:spMkLst>
            <pc:docMk/>
            <pc:sldMk cId="1482741920" sldId="261"/>
            <ac:spMk id="3" creationId="{7960087B-BC06-40B0-8EF5-DA84CA33A1C0}"/>
          </ac:spMkLst>
        </pc:spChg>
      </pc:sldChg>
      <pc:sldChg chg="modSp add">
        <pc:chgData name="Willem Steigenga" userId="847c66d4-fee8-4d91-a2cd-7631891c35ea" providerId="ADAL" clId="{3F948500-EA85-47C9-92F6-E95990D712A1}" dt="2020-02-07T08:33:00.822" v="1500" actId="20577"/>
        <pc:sldMkLst>
          <pc:docMk/>
          <pc:sldMk cId="2833270135" sldId="262"/>
        </pc:sldMkLst>
        <pc:spChg chg="mod">
          <ac:chgData name="Willem Steigenga" userId="847c66d4-fee8-4d91-a2cd-7631891c35ea" providerId="ADAL" clId="{3F948500-EA85-47C9-92F6-E95990D712A1}" dt="2020-02-06T23:26:20.740" v="188"/>
          <ac:spMkLst>
            <pc:docMk/>
            <pc:sldMk cId="2833270135" sldId="262"/>
            <ac:spMk id="2" creationId="{A4E80D25-4A61-4DB9-B207-60443D9F056B}"/>
          </ac:spMkLst>
        </pc:spChg>
        <pc:spChg chg="mod">
          <ac:chgData name="Willem Steigenga" userId="847c66d4-fee8-4d91-a2cd-7631891c35ea" providerId="ADAL" clId="{3F948500-EA85-47C9-92F6-E95990D712A1}" dt="2020-02-07T08:33:00.822" v="1500" actId="20577"/>
          <ac:spMkLst>
            <pc:docMk/>
            <pc:sldMk cId="2833270135" sldId="262"/>
            <ac:spMk id="3" creationId="{F3D2EAF5-B420-4324-B724-6B787AA6B361}"/>
          </ac:spMkLst>
        </pc:spChg>
      </pc:sldChg>
      <pc:sldChg chg="addSp delSp modSp add">
        <pc:chgData name="Willem Steigenga" userId="847c66d4-fee8-4d91-a2cd-7631891c35ea" providerId="ADAL" clId="{3F948500-EA85-47C9-92F6-E95990D712A1}" dt="2020-02-06T23:39:43.767" v="473" actId="20577"/>
        <pc:sldMkLst>
          <pc:docMk/>
          <pc:sldMk cId="4199061968" sldId="263"/>
        </pc:sldMkLst>
        <pc:spChg chg="mod">
          <ac:chgData name="Willem Steigenga" userId="847c66d4-fee8-4d91-a2cd-7631891c35ea" providerId="ADAL" clId="{3F948500-EA85-47C9-92F6-E95990D712A1}" dt="2020-02-06T23:29:31.002" v="227" actId="20577"/>
          <ac:spMkLst>
            <pc:docMk/>
            <pc:sldMk cId="4199061968" sldId="263"/>
            <ac:spMk id="2" creationId="{956F7498-3E99-442B-9D12-FCEB374E9AB5}"/>
          </ac:spMkLst>
        </pc:spChg>
        <pc:spChg chg="del mod">
          <ac:chgData name="Willem Steigenga" userId="847c66d4-fee8-4d91-a2cd-7631891c35ea" providerId="ADAL" clId="{3F948500-EA85-47C9-92F6-E95990D712A1}" dt="2020-02-06T23:33:48.798" v="229" actId="931"/>
          <ac:spMkLst>
            <pc:docMk/>
            <pc:sldMk cId="4199061968" sldId="263"/>
            <ac:spMk id="3" creationId="{148AD90E-A877-4344-8916-D2BE9A705943}"/>
          </ac:spMkLst>
        </pc:spChg>
        <pc:spChg chg="add mod">
          <ac:chgData name="Willem Steigenga" userId="847c66d4-fee8-4d91-a2cd-7631891c35ea" providerId="ADAL" clId="{3F948500-EA85-47C9-92F6-E95990D712A1}" dt="2020-02-06T23:39:43.767" v="473" actId="20577"/>
          <ac:spMkLst>
            <pc:docMk/>
            <pc:sldMk cId="4199061968" sldId="263"/>
            <ac:spMk id="6" creationId="{A2972EDC-B814-4A38-9962-56E91DEA3E8F}"/>
          </ac:spMkLst>
        </pc:spChg>
        <pc:picChg chg="add mod">
          <ac:chgData name="Willem Steigenga" userId="847c66d4-fee8-4d91-a2cd-7631891c35ea" providerId="ADAL" clId="{3F948500-EA85-47C9-92F6-E95990D712A1}" dt="2020-02-06T23:33:52.376" v="233" actId="1076"/>
          <ac:picMkLst>
            <pc:docMk/>
            <pc:sldMk cId="4199061968" sldId="263"/>
            <ac:picMk id="5" creationId="{5FA586B9-2185-4433-B021-000C3C08C637}"/>
          </ac:picMkLst>
        </pc:picChg>
      </pc:sldChg>
      <pc:sldChg chg="addSp delSp modSp add">
        <pc:chgData name="Willem Steigenga" userId="847c66d4-fee8-4d91-a2cd-7631891c35ea" providerId="ADAL" clId="{3F948500-EA85-47C9-92F6-E95990D712A1}" dt="2020-02-07T08:35:23.729" v="1541" actId="20577"/>
        <pc:sldMkLst>
          <pc:docMk/>
          <pc:sldMk cId="1812375924" sldId="264"/>
        </pc:sldMkLst>
        <pc:spChg chg="del">
          <ac:chgData name="Willem Steigenga" userId="847c66d4-fee8-4d91-a2cd-7631891c35ea" providerId="ADAL" clId="{3F948500-EA85-47C9-92F6-E95990D712A1}" dt="2020-02-06T23:40:07.714" v="475"/>
          <ac:spMkLst>
            <pc:docMk/>
            <pc:sldMk cId="1812375924" sldId="264"/>
            <ac:spMk id="2" creationId="{8FF4D799-72B4-48BE-866F-862A45EC5316}"/>
          </ac:spMkLst>
        </pc:spChg>
        <pc:spChg chg="del">
          <ac:chgData name="Willem Steigenga" userId="847c66d4-fee8-4d91-a2cd-7631891c35ea" providerId="ADAL" clId="{3F948500-EA85-47C9-92F6-E95990D712A1}" dt="2020-02-06T23:40:07.714" v="475"/>
          <ac:spMkLst>
            <pc:docMk/>
            <pc:sldMk cId="1812375924" sldId="264"/>
            <ac:spMk id="3" creationId="{53AD669C-6E84-4532-B8F3-5C41E370F245}"/>
          </ac:spMkLst>
        </pc:spChg>
        <pc:spChg chg="del">
          <ac:chgData name="Willem Steigenga" userId="847c66d4-fee8-4d91-a2cd-7631891c35ea" providerId="ADAL" clId="{3F948500-EA85-47C9-92F6-E95990D712A1}" dt="2020-02-06T23:40:07.714" v="475"/>
          <ac:spMkLst>
            <pc:docMk/>
            <pc:sldMk cId="1812375924" sldId="264"/>
            <ac:spMk id="4" creationId="{D8AE526B-AA4F-4B6F-B1F3-5E33AAA431EE}"/>
          </ac:spMkLst>
        </pc:spChg>
        <pc:spChg chg="add mod">
          <ac:chgData name="Willem Steigenga" userId="847c66d4-fee8-4d91-a2cd-7631891c35ea" providerId="ADAL" clId="{3F948500-EA85-47C9-92F6-E95990D712A1}" dt="2020-02-06T23:40:36.050" v="501" actId="20577"/>
          <ac:spMkLst>
            <pc:docMk/>
            <pc:sldMk cId="1812375924" sldId="264"/>
            <ac:spMk id="5" creationId="{0C1A2212-DDF0-40AB-95CF-E1EE01DBFADE}"/>
          </ac:spMkLst>
        </pc:spChg>
        <pc:spChg chg="add mod">
          <ac:chgData name="Willem Steigenga" userId="847c66d4-fee8-4d91-a2cd-7631891c35ea" providerId="ADAL" clId="{3F948500-EA85-47C9-92F6-E95990D712A1}" dt="2020-02-07T08:35:23.729" v="1541" actId="20577"/>
          <ac:spMkLst>
            <pc:docMk/>
            <pc:sldMk cId="1812375924" sldId="264"/>
            <ac:spMk id="6" creationId="{53DF67CF-59B3-4CA6-ABA5-2B3BB28436F0}"/>
          </ac:spMkLst>
        </pc:spChg>
        <pc:picChg chg="add mod">
          <ac:chgData name="Willem Steigenga" userId="847c66d4-fee8-4d91-a2cd-7631891c35ea" providerId="ADAL" clId="{3F948500-EA85-47C9-92F6-E95990D712A1}" dt="2020-02-06T23:46:05.368" v="508" actId="14100"/>
          <ac:picMkLst>
            <pc:docMk/>
            <pc:sldMk cId="1812375924" sldId="264"/>
            <ac:picMk id="8" creationId="{A2F3E289-ADD3-4E92-B086-E8965B418A8B}"/>
          </ac:picMkLst>
        </pc:picChg>
      </pc:sldChg>
      <pc:sldChg chg="modSp add">
        <pc:chgData name="Willem Steigenga" userId="847c66d4-fee8-4d91-a2cd-7631891c35ea" providerId="ADAL" clId="{3F948500-EA85-47C9-92F6-E95990D712A1}" dt="2020-02-07T08:37:18.275" v="1721" actId="20577"/>
        <pc:sldMkLst>
          <pc:docMk/>
          <pc:sldMk cId="3355358390" sldId="265"/>
        </pc:sldMkLst>
        <pc:spChg chg="mod">
          <ac:chgData name="Willem Steigenga" userId="847c66d4-fee8-4d91-a2cd-7631891c35ea" providerId="ADAL" clId="{3F948500-EA85-47C9-92F6-E95990D712A1}" dt="2020-02-06T23:47:33.833" v="556" actId="20577"/>
          <ac:spMkLst>
            <pc:docMk/>
            <pc:sldMk cId="3355358390" sldId="265"/>
            <ac:spMk id="2" creationId="{AF36E242-7004-4A3C-A07B-B7B9FB219697}"/>
          </ac:spMkLst>
        </pc:spChg>
        <pc:spChg chg="mod">
          <ac:chgData name="Willem Steigenga" userId="847c66d4-fee8-4d91-a2cd-7631891c35ea" providerId="ADAL" clId="{3F948500-EA85-47C9-92F6-E95990D712A1}" dt="2020-02-07T08:37:18.275" v="1721" actId="20577"/>
          <ac:spMkLst>
            <pc:docMk/>
            <pc:sldMk cId="3355358390" sldId="265"/>
            <ac:spMk id="3" creationId="{D7DC610A-40DD-4866-B05D-778A772E48A6}"/>
          </ac:spMkLst>
        </pc:spChg>
      </pc:sldChg>
      <pc:sldChg chg="modSp add">
        <pc:chgData name="Willem Steigenga" userId="847c66d4-fee8-4d91-a2cd-7631891c35ea" providerId="ADAL" clId="{3F948500-EA85-47C9-92F6-E95990D712A1}" dt="2020-02-07T08:37:35.253" v="1725" actId="20577"/>
        <pc:sldMkLst>
          <pc:docMk/>
          <pc:sldMk cId="3261016030" sldId="266"/>
        </pc:sldMkLst>
        <pc:spChg chg="mod">
          <ac:chgData name="Willem Steigenga" userId="847c66d4-fee8-4d91-a2cd-7631891c35ea" providerId="ADAL" clId="{3F948500-EA85-47C9-92F6-E95990D712A1}" dt="2020-02-06T23:52:35.556" v="951" actId="5793"/>
          <ac:spMkLst>
            <pc:docMk/>
            <pc:sldMk cId="3261016030" sldId="266"/>
            <ac:spMk id="2" creationId="{A4A2EBF6-8DE5-473A-9682-4730965F7F53}"/>
          </ac:spMkLst>
        </pc:spChg>
        <pc:spChg chg="mod">
          <ac:chgData name="Willem Steigenga" userId="847c66d4-fee8-4d91-a2cd-7631891c35ea" providerId="ADAL" clId="{3F948500-EA85-47C9-92F6-E95990D712A1}" dt="2020-02-07T08:37:35.253" v="1725" actId="20577"/>
          <ac:spMkLst>
            <pc:docMk/>
            <pc:sldMk cId="3261016030" sldId="266"/>
            <ac:spMk id="3" creationId="{E6FDF2B2-B1FF-41E5-B125-F9F90CAC53FE}"/>
          </ac:spMkLst>
        </pc:spChg>
      </pc:sldChg>
      <pc:sldChg chg="modSp add">
        <pc:chgData name="Willem Steigenga" userId="847c66d4-fee8-4d91-a2cd-7631891c35ea" providerId="ADAL" clId="{3F948500-EA85-47C9-92F6-E95990D712A1}" dt="2020-02-07T08:38:31.619" v="1771" actId="20577"/>
        <pc:sldMkLst>
          <pc:docMk/>
          <pc:sldMk cId="675385533" sldId="267"/>
        </pc:sldMkLst>
        <pc:spChg chg="mod">
          <ac:chgData name="Willem Steigenga" userId="847c66d4-fee8-4d91-a2cd-7631891c35ea" providerId="ADAL" clId="{3F948500-EA85-47C9-92F6-E95990D712A1}" dt="2020-02-06T23:54:32.055" v="1153" actId="20577"/>
          <ac:spMkLst>
            <pc:docMk/>
            <pc:sldMk cId="675385533" sldId="267"/>
            <ac:spMk id="2" creationId="{2320A745-9211-4EA6-B419-4C8C172DA83C}"/>
          </ac:spMkLst>
        </pc:spChg>
        <pc:spChg chg="mod">
          <ac:chgData name="Willem Steigenga" userId="847c66d4-fee8-4d91-a2cd-7631891c35ea" providerId="ADAL" clId="{3F948500-EA85-47C9-92F6-E95990D712A1}" dt="2020-02-07T08:38:31.619" v="1771" actId="20577"/>
          <ac:spMkLst>
            <pc:docMk/>
            <pc:sldMk cId="675385533" sldId="267"/>
            <ac:spMk id="3" creationId="{DDEEF223-A1C2-48F9-AECD-299884B69B3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49056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47BA01D-31CF-4BF7-ACE1-390668672207}" type="datetimeFigureOut">
              <a:rPr lang="nl-NL" smtClean="0"/>
              <a:t>6-2-2020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8282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1551560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17297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1167498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076965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496257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76741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306166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422653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1376344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47BA01D-31CF-4BF7-ACE1-390668672207}" type="datetimeFigureOut">
              <a:rPr lang="nl-NL" smtClean="0"/>
              <a:t>6-2-2020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66080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47BA01D-31CF-4BF7-ACE1-390668672207}" type="datetimeFigureOut">
              <a:rPr lang="nl-NL" smtClean="0"/>
              <a:t>6-2-2020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203372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702449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550452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947BA01D-31CF-4BF7-ACE1-390668672207}" type="datetimeFigureOut">
              <a:rPr lang="nl-NL" smtClean="0"/>
              <a:t>6-2-2020</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2831588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47BA01D-31CF-4BF7-ACE1-390668672207}" type="datetimeFigureOut">
              <a:rPr lang="nl-NL" smtClean="0"/>
              <a:t>6-2-2020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5CCBC77-E97E-4A6D-A81F-DBC1DCD19AB6}" type="slidenum">
              <a:rPr lang="nl-NL" smtClean="0"/>
              <a:t>‹nr.›</a:t>
            </a:fld>
            <a:endParaRPr lang="nl-NL"/>
          </a:p>
        </p:txBody>
      </p:sp>
    </p:spTree>
    <p:extLst>
      <p:ext uri="{BB962C8B-B14F-4D97-AF65-F5344CB8AC3E}">
        <p14:creationId xmlns:p14="http://schemas.microsoft.com/office/powerpoint/2010/main" val="3114902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7BA01D-31CF-4BF7-ACE1-390668672207}" type="datetimeFigureOut">
              <a:rPr lang="nl-NL" smtClean="0"/>
              <a:t>6-2-2020</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5CCBC77-E97E-4A6D-A81F-DBC1DCD19AB6}" type="slidenum">
              <a:rPr lang="nl-NL" smtClean="0"/>
              <a:t>‹nr.›</a:t>
            </a:fld>
            <a:endParaRPr lang="nl-NL"/>
          </a:p>
        </p:txBody>
      </p:sp>
    </p:spTree>
    <p:extLst>
      <p:ext uri="{BB962C8B-B14F-4D97-AF65-F5344CB8AC3E}">
        <p14:creationId xmlns:p14="http://schemas.microsoft.com/office/powerpoint/2010/main" val="42391022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1DD205-9B8D-47A5-9F26-99FB742DC6CA}"/>
              </a:ext>
            </a:extLst>
          </p:cNvPr>
          <p:cNvSpPr>
            <a:spLocks noGrp="1"/>
          </p:cNvSpPr>
          <p:nvPr>
            <p:ph type="ctrTitle"/>
          </p:nvPr>
        </p:nvSpPr>
        <p:spPr>
          <a:xfrm>
            <a:off x="1524000" y="1122362"/>
            <a:ext cx="9144000" cy="2186445"/>
          </a:xfrm>
        </p:spPr>
        <p:txBody>
          <a:bodyPr/>
          <a:lstStyle/>
          <a:p>
            <a:r>
              <a:rPr lang="nl-NL" dirty="0"/>
              <a:t>Anatomie en Fysiologie</a:t>
            </a:r>
          </a:p>
        </p:txBody>
      </p:sp>
      <p:sp>
        <p:nvSpPr>
          <p:cNvPr id="3" name="Ondertitel 2">
            <a:extLst>
              <a:ext uri="{FF2B5EF4-FFF2-40B4-BE49-F238E27FC236}">
                <a16:creationId xmlns:a16="http://schemas.microsoft.com/office/drawing/2014/main" id="{7D989A9E-9BFA-4FAE-89B9-8B693FB8A83B}"/>
              </a:ext>
            </a:extLst>
          </p:cNvPr>
          <p:cNvSpPr>
            <a:spLocks noGrp="1"/>
          </p:cNvSpPr>
          <p:nvPr>
            <p:ph type="subTitle" idx="1"/>
          </p:nvPr>
        </p:nvSpPr>
        <p:spPr/>
        <p:txBody>
          <a:bodyPr>
            <a:normAutofit fontScale="70000" lnSpcReduction="20000"/>
          </a:bodyPr>
          <a:lstStyle/>
          <a:p>
            <a:pPr algn="l"/>
            <a:r>
              <a:rPr lang="nl-NL" dirty="0"/>
              <a:t>De zintuigen: Smaak en Reuk</a:t>
            </a:r>
          </a:p>
          <a:p>
            <a:pPr algn="l"/>
            <a:r>
              <a:rPr lang="nl-NL" dirty="0"/>
              <a:t>Opleiding: Verzorgende-IG</a:t>
            </a:r>
          </a:p>
          <a:p>
            <a:pPr algn="l"/>
            <a:r>
              <a:rPr lang="nl-NL" dirty="0"/>
              <a:t>Boek: Zorgpad- Persoonlijke zorg: hoofdstuk 14</a:t>
            </a:r>
          </a:p>
        </p:txBody>
      </p:sp>
    </p:spTree>
    <p:extLst>
      <p:ext uri="{BB962C8B-B14F-4D97-AF65-F5344CB8AC3E}">
        <p14:creationId xmlns:p14="http://schemas.microsoft.com/office/powerpoint/2010/main" val="2560698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36E242-7004-4A3C-A07B-B7B9FB219697}"/>
              </a:ext>
            </a:extLst>
          </p:cNvPr>
          <p:cNvSpPr>
            <a:spLocks noGrp="1"/>
          </p:cNvSpPr>
          <p:nvPr>
            <p:ph type="title"/>
          </p:nvPr>
        </p:nvSpPr>
        <p:spPr/>
        <p:txBody>
          <a:bodyPr/>
          <a:lstStyle/>
          <a:p>
            <a:pPr algn="ctr"/>
            <a:r>
              <a:rPr lang="nl-NL" dirty="0"/>
              <a:t>Reuk test</a:t>
            </a:r>
          </a:p>
        </p:txBody>
      </p:sp>
      <p:sp>
        <p:nvSpPr>
          <p:cNvPr id="3" name="Tijdelijke aanduiding voor inhoud 2">
            <a:extLst>
              <a:ext uri="{FF2B5EF4-FFF2-40B4-BE49-F238E27FC236}">
                <a16:creationId xmlns:a16="http://schemas.microsoft.com/office/drawing/2014/main" id="{D7DC610A-40DD-4866-B05D-778A772E48A6}"/>
              </a:ext>
            </a:extLst>
          </p:cNvPr>
          <p:cNvSpPr>
            <a:spLocks noGrp="1"/>
          </p:cNvSpPr>
          <p:nvPr>
            <p:ph idx="1"/>
          </p:nvPr>
        </p:nvSpPr>
        <p:spPr>
          <a:xfrm>
            <a:off x="1103312" y="2526384"/>
            <a:ext cx="8946541" cy="3722015"/>
          </a:xfrm>
        </p:spPr>
        <p:txBody>
          <a:bodyPr/>
          <a:lstStyle/>
          <a:p>
            <a:r>
              <a:rPr lang="nl-NL" dirty="0"/>
              <a:t>Schrijf op het formulier bij de nummers 1 tot 6 wat je ruikt en schrijf op wat het eerste bij je opkomt.</a:t>
            </a:r>
          </a:p>
          <a:p>
            <a:r>
              <a:rPr lang="nl-NL" dirty="0"/>
              <a:t>Zorg er voor dat je niet morst en draai de dopjes weer goed op het flesje </a:t>
            </a:r>
            <a:r>
              <a:rPr lang="nl-NL" dirty="0">
                <a:sym typeface="Wingdings" panose="05000000000000000000" pitchFamily="2" charset="2"/>
              </a:rPr>
              <a:t> tip:  RUIK AAN HET DOPJE</a:t>
            </a:r>
            <a:endParaRPr lang="nl-NL" dirty="0"/>
          </a:p>
          <a:p>
            <a:pPr marL="0" indent="0">
              <a:buNone/>
            </a:pPr>
            <a:endParaRPr lang="nl-NL" dirty="0"/>
          </a:p>
        </p:txBody>
      </p:sp>
    </p:spTree>
    <p:extLst>
      <p:ext uri="{BB962C8B-B14F-4D97-AF65-F5344CB8AC3E}">
        <p14:creationId xmlns:p14="http://schemas.microsoft.com/office/powerpoint/2010/main" val="3355358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A2EBF6-8DE5-473A-9682-4730965F7F53}"/>
              </a:ext>
            </a:extLst>
          </p:cNvPr>
          <p:cNvSpPr>
            <a:spLocks noGrp="1"/>
          </p:cNvSpPr>
          <p:nvPr>
            <p:ph type="title"/>
          </p:nvPr>
        </p:nvSpPr>
        <p:spPr/>
        <p:txBody>
          <a:bodyPr/>
          <a:lstStyle/>
          <a:p>
            <a:pPr algn="ctr"/>
            <a:r>
              <a:rPr lang="nl-NL" dirty="0"/>
              <a:t>Pauze </a:t>
            </a:r>
          </a:p>
        </p:txBody>
      </p:sp>
      <p:sp>
        <p:nvSpPr>
          <p:cNvPr id="3" name="Tijdelijke aanduiding voor inhoud 2">
            <a:extLst>
              <a:ext uri="{FF2B5EF4-FFF2-40B4-BE49-F238E27FC236}">
                <a16:creationId xmlns:a16="http://schemas.microsoft.com/office/drawing/2014/main" id="{E6FDF2B2-B1FF-41E5-B125-F9F90CAC53FE}"/>
              </a:ext>
            </a:extLst>
          </p:cNvPr>
          <p:cNvSpPr>
            <a:spLocks noGrp="1"/>
          </p:cNvSpPr>
          <p:nvPr>
            <p:ph idx="1"/>
          </p:nvPr>
        </p:nvSpPr>
        <p:spPr/>
        <p:txBody>
          <a:bodyPr/>
          <a:lstStyle/>
          <a:p>
            <a:r>
              <a:rPr lang="nl-NL" dirty="0"/>
              <a:t>15 minuten</a:t>
            </a:r>
          </a:p>
          <a:p>
            <a:pPr marL="0" indent="0">
              <a:buNone/>
            </a:pPr>
            <a:r>
              <a:rPr lang="nl-NL" dirty="0"/>
              <a:t>Na de pauze gaan we in groepen van maximaal 5 personen aan de slag met een opdracht over de huid.</a:t>
            </a:r>
          </a:p>
          <a:p>
            <a:pPr marL="0" indent="0">
              <a:buNone/>
            </a:pPr>
            <a:endParaRPr lang="nl-NL" dirty="0"/>
          </a:p>
        </p:txBody>
      </p:sp>
    </p:spTree>
    <p:extLst>
      <p:ext uri="{BB962C8B-B14F-4D97-AF65-F5344CB8AC3E}">
        <p14:creationId xmlns:p14="http://schemas.microsoft.com/office/powerpoint/2010/main" val="326101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0A745-9211-4EA6-B419-4C8C172DA83C}"/>
              </a:ext>
            </a:extLst>
          </p:cNvPr>
          <p:cNvSpPr>
            <a:spLocks noGrp="1"/>
          </p:cNvSpPr>
          <p:nvPr>
            <p:ph type="title"/>
          </p:nvPr>
        </p:nvSpPr>
        <p:spPr/>
        <p:txBody>
          <a:bodyPr/>
          <a:lstStyle/>
          <a:p>
            <a:pPr algn="ctr"/>
            <a:r>
              <a:rPr lang="nl-NL" dirty="0"/>
              <a:t>De huid</a:t>
            </a:r>
          </a:p>
        </p:txBody>
      </p:sp>
      <p:sp>
        <p:nvSpPr>
          <p:cNvPr id="3" name="Tijdelijke aanduiding voor inhoud 2">
            <a:extLst>
              <a:ext uri="{FF2B5EF4-FFF2-40B4-BE49-F238E27FC236}">
                <a16:creationId xmlns:a16="http://schemas.microsoft.com/office/drawing/2014/main" id="{DDEEF223-A1C2-48F9-AECD-299884B69B35}"/>
              </a:ext>
            </a:extLst>
          </p:cNvPr>
          <p:cNvSpPr>
            <a:spLocks noGrp="1"/>
          </p:cNvSpPr>
          <p:nvPr>
            <p:ph idx="1"/>
          </p:nvPr>
        </p:nvSpPr>
        <p:spPr/>
        <p:txBody>
          <a:bodyPr/>
          <a:lstStyle/>
          <a:p>
            <a:r>
              <a:rPr lang="nl-NL" dirty="0"/>
              <a:t>Opdracht per groep</a:t>
            </a:r>
          </a:p>
          <a:p>
            <a:r>
              <a:rPr lang="nl-NL" dirty="0"/>
              <a:t>Bekijk de opdracht en werk deze uit op het A3 formulier</a:t>
            </a:r>
          </a:p>
          <a:p>
            <a:r>
              <a:rPr lang="nl-NL" dirty="0"/>
              <a:t>Als je google gebruikt, check of de sites betrouwbaar zijn</a:t>
            </a:r>
          </a:p>
          <a:p>
            <a:r>
              <a:rPr lang="nl-NL" dirty="0"/>
              <a:t>Tijd: 20 tot 30 minuten</a:t>
            </a:r>
          </a:p>
          <a:p>
            <a:r>
              <a:rPr lang="nl-NL" dirty="0"/>
              <a:t>Nabespreken opdracht</a:t>
            </a:r>
          </a:p>
          <a:p>
            <a:r>
              <a:rPr lang="nl-NL" dirty="0"/>
              <a:t>Evaluatie les</a:t>
            </a:r>
          </a:p>
          <a:p>
            <a:endParaRPr lang="nl-NL" dirty="0"/>
          </a:p>
          <a:p>
            <a:pPr marL="0" indent="0">
              <a:buNone/>
            </a:pPr>
            <a:endParaRPr lang="nl-NL" dirty="0"/>
          </a:p>
        </p:txBody>
      </p:sp>
    </p:spTree>
    <p:extLst>
      <p:ext uri="{BB962C8B-B14F-4D97-AF65-F5344CB8AC3E}">
        <p14:creationId xmlns:p14="http://schemas.microsoft.com/office/powerpoint/2010/main" val="67538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F48C9E-D95C-4C77-A6D3-208591785E29}"/>
              </a:ext>
            </a:extLst>
          </p:cNvPr>
          <p:cNvSpPr>
            <a:spLocks noGrp="1"/>
          </p:cNvSpPr>
          <p:nvPr>
            <p:ph type="title"/>
          </p:nvPr>
        </p:nvSpPr>
        <p:spPr/>
        <p:txBody>
          <a:bodyPr/>
          <a:lstStyle/>
          <a:p>
            <a:pPr algn="ctr"/>
            <a:r>
              <a:rPr lang="nl-NL" dirty="0"/>
              <a:t>Smaak</a:t>
            </a:r>
          </a:p>
        </p:txBody>
      </p:sp>
      <p:sp>
        <p:nvSpPr>
          <p:cNvPr id="3" name="Tijdelijke aanduiding voor inhoud 2">
            <a:extLst>
              <a:ext uri="{FF2B5EF4-FFF2-40B4-BE49-F238E27FC236}">
                <a16:creationId xmlns:a16="http://schemas.microsoft.com/office/drawing/2014/main" id="{1ADD2746-B4C0-45E5-B501-857CC0193B43}"/>
              </a:ext>
            </a:extLst>
          </p:cNvPr>
          <p:cNvSpPr>
            <a:spLocks noGrp="1"/>
          </p:cNvSpPr>
          <p:nvPr>
            <p:ph idx="1"/>
          </p:nvPr>
        </p:nvSpPr>
        <p:spPr/>
        <p:txBody>
          <a:bodyPr/>
          <a:lstStyle/>
          <a:p>
            <a:pPr marL="0" indent="0">
              <a:buNone/>
            </a:pPr>
            <a:r>
              <a:rPr lang="nl-NL" dirty="0"/>
              <a:t>Door het </a:t>
            </a:r>
            <a:r>
              <a:rPr lang="nl-NL" b="1" dirty="0"/>
              <a:t>smaakzintuig</a:t>
            </a:r>
            <a:r>
              <a:rPr lang="nl-NL" dirty="0"/>
              <a:t> kan de mens proeven en kan hij voedsel herkennen. Door middel van reflexen regelt het smaakzintuig dat speeksel afgescheiden wordt in de mond en dat er maagsap afgescheiden wordt in de maag. </a:t>
            </a:r>
          </a:p>
          <a:p>
            <a:pPr marL="0" indent="0">
              <a:buNone/>
            </a:pPr>
            <a:r>
              <a:rPr lang="nl-NL" dirty="0"/>
              <a:t>De zintuigen die de smaak kunnen waarnemen komen voor in de papillen op de punt en de randen van de tong en op het gehemelte. De zintuigcellen hebben een haarvormig uiteinde dat geprikkeld kan worden door bepaalde stoffen in ons voedsel, waarna zenuwvezels de prikkel overnemen en naar de hersenen geleiden.</a:t>
            </a:r>
          </a:p>
        </p:txBody>
      </p:sp>
    </p:spTree>
    <p:extLst>
      <p:ext uri="{BB962C8B-B14F-4D97-AF65-F5344CB8AC3E}">
        <p14:creationId xmlns:p14="http://schemas.microsoft.com/office/powerpoint/2010/main" val="3888499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FAFD-7A8C-4ACE-84A8-E64D90D09C22}"/>
              </a:ext>
            </a:extLst>
          </p:cNvPr>
          <p:cNvSpPr>
            <a:spLocks noGrp="1"/>
          </p:cNvSpPr>
          <p:nvPr>
            <p:ph type="title"/>
          </p:nvPr>
        </p:nvSpPr>
        <p:spPr/>
        <p:txBody>
          <a:bodyPr/>
          <a:lstStyle/>
          <a:p>
            <a:pPr algn="ctr"/>
            <a:r>
              <a:rPr lang="nl-NL" dirty="0"/>
              <a:t>De Tong </a:t>
            </a:r>
          </a:p>
        </p:txBody>
      </p:sp>
      <p:sp>
        <p:nvSpPr>
          <p:cNvPr id="3" name="Tijdelijke aanduiding voor inhoud 2">
            <a:extLst>
              <a:ext uri="{FF2B5EF4-FFF2-40B4-BE49-F238E27FC236}">
                <a16:creationId xmlns:a16="http://schemas.microsoft.com/office/drawing/2014/main" id="{E0BA0D63-D394-4513-A438-EFFD623CA81A}"/>
              </a:ext>
            </a:extLst>
          </p:cNvPr>
          <p:cNvSpPr>
            <a:spLocks noGrp="1"/>
          </p:cNvSpPr>
          <p:nvPr>
            <p:ph idx="1"/>
          </p:nvPr>
        </p:nvSpPr>
        <p:spPr/>
        <p:txBody>
          <a:bodyPr/>
          <a:lstStyle/>
          <a:p>
            <a:pPr marL="0" indent="0" algn="ctr">
              <a:buNone/>
            </a:pPr>
            <a:r>
              <a:rPr lang="nl-NL" dirty="0"/>
              <a:t>De smaakgewaarwording in de hersenen onderscheidt vier smaakkwaliteiten, namelijk:</a:t>
            </a:r>
          </a:p>
          <a:p>
            <a:r>
              <a:rPr lang="nl-NL" dirty="0"/>
              <a:t>Zoet -&gt;   hiervoor is de punt van de tong het meest gevoelig</a:t>
            </a:r>
          </a:p>
          <a:p>
            <a:r>
              <a:rPr lang="nl-NL" dirty="0"/>
              <a:t>Zuur-&gt;   op de zijranden van de tong</a:t>
            </a:r>
          </a:p>
          <a:p>
            <a:r>
              <a:rPr lang="nl-NL" dirty="0"/>
              <a:t>Bitter-&gt; op het achterste gedeelte van de </a:t>
            </a:r>
            <a:r>
              <a:rPr lang="nl-NL" dirty="0" err="1"/>
              <a:t>tongrug</a:t>
            </a:r>
            <a:endParaRPr lang="nl-NL" dirty="0"/>
          </a:p>
          <a:p>
            <a:r>
              <a:rPr lang="nl-NL" dirty="0"/>
              <a:t>Zout-&gt;   op een smal strookje langs de gehele tongrand</a:t>
            </a:r>
          </a:p>
          <a:p>
            <a:pPr marL="0" indent="0">
              <a:buNone/>
            </a:pPr>
            <a:endParaRPr lang="nl-NL" dirty="0"/>
          </a:p>
          <a:p>
            <a:pPr marL="0" indent="0" algn="ctr">
              <a:buNone/>
            </a:pPr>
            <a:r>
              <a:rPr lang="nl-NL" b="1" dirty="0"/>
              <a:t>Het smaakzintuig wordt ondersteund door het reukzintuig.</a:t>
            </a:r>
          </a:p>
          <a:p>
            <a:pPr marL="0" indent="0">
              <a:buNone/>
            </a:pPr>
            <a:endParaRPr lang="nl-NL" dirty="0"/>
          </a:p>
        </p:txBody>
      </p:sp>
    </p:spTree>
    <p:extLst>
      <p:ext uri="{BB962C8B-B14F-4D97-AF65-F5344CB8AC3E}">
        <p14:creationId xmlns:p14="http://schemas.microsoft.com/office/powerpoint/2010/main" val="2177316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E55AFA-BC4A-4B54-B01E-0A75A6CB2B4F}"/>
              </a:ext>
            </a:extLst>
          </p:cNvPr>
          <p:cNvSpPr>
            <a:spLocks noGrp="1"/>
          </p:cNvSpPr>
          <p:nvPr>
            <p:ph type="title"/>
          </p:nvPr>
        </p:nvSpPr>
        <p:spPr/>
        <p:txBody>
          <a:bodyPr/>
          <a:lstStyle/>
          <a:p>
            <a:pPr algn="ctr"/>
            <a:r>
              <a:rPr lang="nl-NL" dirty="0"/>
              <a:t>Hoe ziet dat er uit?</a:t>
            </a:r>
          </a:p>
        </p:txBody>
      </p:sp>
      <p:pic>
        <p:nvPicPr>
          <p:cNvPr id="5" name="Tijdelijke aanduiding voor inhoud 4">
            <a:extLst>
              <a:ext uri="{FF2B5EF4-FFF2-40B4-BE49-F238E27FC236}">
                <a16:creationId xmlns:a16="http://schemas.microsoft.com/office/drawing/2014/main" id="{9917EE9E-E8D4-428E-868E-96AAE7D5C0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958339"/>
            <a:ext cx="5257800" cy="4206240"/>
          </a:xfrm>
        </p:spPr>
      </p:pic>
      <p:pic>
        <p:nvPicPr>
          <p:cNvPr id="7" name="Afbeelding 6">
            <a:extLst>
              <a:ext uri="{FF2B5EF4-FFF2-40B4-BE49-F238E27FC236}">
                <a16:creationId xmlns:a16="http://schemas.microsoft.com/office/drawing/2014/main" id="{4389B866-B4EB-429B-B930-38AAB9CA3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0095" y="2153920"/>
            <a:ext cx="4320778" cy="3456622"/>
          </a:xfrm>
          <a:prstGeom prst="rect">
            <a:avLst/>
          </a:prstGeom>
        </p:spPr>
      </p:pic>
    </p:spTree>
    <p:extLst>
      <p:ext uri="{BB962C8B-B14F-4D97-AF65-F5344CB8AC3E}">
        <p14:creationId xmlns:p14="http://schemas.microsoft.com/office/powerpoint/2010/main" val="191749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0E0765-752D-4347-AE8F-27A4A2FBE6F4}"/>
              </a:ext>
            </a:extLst>
          </p:cNvPr>
          <p:cNvSpPr>
            <a:spLocks noGrp="1"/>
          </p:cNvSpPr>
          <p:nvPr>
            <p:ph type="title"/>
          </p:nvPr>
        </p:nvSpPr>
        <p:spPr/>
        <p:txBody>
          <a:bodyPr/>
          <a:lstStyle/>
          <a:p>
            <a:pPr algn="ctr"/>
            <a:r>
              <a:rPr lang="nl-NL" dirty="0"/>
              <a:t>De werking (fysiologie)</a:t>
            </a:r>
          </a:p>
        </p:txBody>
      </p:sp>
      <p:sp>
        <p:nvSpPr>
          <p:cNvPr id="3" name="Tijdelijke aanduiding voor inhoud 2">
            <a:extLst>
              <a:ext uri="{FF2B5EF4-FFF2-40B4-BE49-F238E27FC236}">
                <a16:creationId xmlns:a16="http://schemas.microsoft.com/office/drawing/2014/main" id="{158E590C-792F-4E71-82C2-E0F3BCCB4FF9}"/>
              </a:ext>
            </a:extLst>
          </p:cNvPr>
          <p:cNvSpPr>
            <a:spLocks noGrp="1"/>
          </p:cNvSpPr>
          <p:nvPr>
            <p:ph idx="1"/>
          </p:nvPr>
        </p:nvSpPr>
        <p:spPr/>
        <p:txBody>
          <a:bodyPr/>
          <a:lstStyle/>
          <a:p>
            <a:r>
              <a:rPr lang="nl-NL" dirty="0"/>
              <a:t>Je proeft met je smaakpapillen. Je tong is bedekt met ongeveer 10.000 van die smaakpapillen.</a:t>
            </a:r>
          </a:p>
          <a:p>
            <a:r>
              <a:rPr lang="nl-NL" dirty="0"/>
              <a:t>Met dit grote aantal smaakpapillen kunnen we ook maar 4 soorten </a:t>
            </a:r>
            <a:br>
              <a:rPr lang="nl-NL" dirty="0"/>
            </a:br>
            <a:r>
              <a:rPr lang="nl-NL" dirty="0"/>
              <a:t>smaken proeven: zoet, zuur, zout en bitter. Het grootste aantal smaakpapillen zit op je tong maar er zit ook een klein aantal achter in je keel.</a:t>
            </a:r>
          </a:p>
          <a:p>
            <a:r>
              <a:rPr lang="nl-NL" dirty="0"/>
              <a:t>Je smaakpapillen versturen boodschappen via je zenuwen naar je </a:t>
            </a:r>
            <a:br>
              <a:rPr lang="nl-NL" dirty="0"/>
            </a:br>
            <a:r>
              <a:rPr lang="nl-NL" dirty="0"/>
              <a:t>hersenen om te weten hoe het eten smaakt.</a:t>
            </a:r>
          </a:p>
          <a:p>
            <a:r>
              <a:rPr lang="nl-NL" dirty="0"/>
              <a:t>Iets lekker vinden hangt niet alleen van je smaakpapillen af.</a:t>
            </a:r>
            <a:br>
              <a:rPr lang="nl-NL" dirty="0"/>
            </a:br>
            <a:r>
              <a:rPr lang="nl-NL" dirty="0"/>
              <a:t>Het heeft ook te maken met hoe het ruikt en hoe het er uit ziet.</a:t>
            </a:r>
          </a:p>
        </p:txBody>
      </p:sp>
    </p:spTree>
    <p:extLst>
      <p:ext uri="{BB962C8B-B14F-4D97-AF65-F5344CB8AC3E}">
        <p14:creationId xmlns:p14="http://schemas.microsoft.com/office/powerpoint/2010/main" val="804129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891E96-6171-47A3-8EF6-D9D6AEF36FAA}"/>
              </a:ext>
            </a:extLst>
          </p:cNvPr>
          <p:cNvSpPr>
            <a:spLocks noGrp="1"/>
          </p:cNvSpPr>
          <p:nvPr>
            <p:ph type="title"/>
          </p:nvPr>
        </p:nvSpPr>
        <p:spPr/>
        <p:txBody>
          <a:bodyPr/>
          <a:lstStyle/>
          <a:p>
            <a:pPr algn="ctr"/>
            <a:r>
              <a:rPr lang="nl-NL" dirty="0"/>
              <a:t>Vervolg van de werking</a:t>
            </a:r>
          </a:p>
        </p:txBody>
      </p:sp>
      <p:sp>
        <p:nvSpPr>
          <p:cNvPr id="3" name="Tijdelijke aanduiding voor inhoud 2">
            <a:extLst>
              <a:ext uri="{FF2B5EF4-FFF2-40B4-BE49-F238E27FC236}">
                <a16:creationId xmlns:a16="http://schemas.microsoft.com/office/drawing/2014/main" id="{7960087B-BC06-40B0-8EF5-DA84CA33A1C0}"/>
              </a:ext>
            </a:extLst>
          </p:cNvPr>
          <p:cNvSpPr>
            <a:spLocks noGrp="1"/>
          </p:cNvSpPr>
          <p:nvPr>
            <p:ph idx="1"/>
          </p:nvPr>
        </p:nvSpPr>
        <p:spPr/>
        <p:txBody>
          <a:bodyPr>
            <a:normAutofit/>
          </a:bodyPr>
          <a:lstStyle/>
          <a:p>
            <a:pPr marL="0" indent="0">
              <a:buNone/>
            </a:pPr>
            <a:r>
              <a:rPr lang="nl-NL" dirty="0"/>
              <a:t>1.  Het eten of drinken vermengt zich met speeksel.</a:t>
            </a:r>
            <a:br>
              <a:rPr lang="nl-NL" dirty="0"/>
            </a:br>
            <a:r>
              <a:rPr lang="nl-NL" dirty="0"/>
              <a:t>2.  De opgeloste stukjes eten gaan naar de poriën van je papillen op je tong. Er liggen groepje smaakgevoelige cellen rond deze papillen: je smaakknopjes.</a:t>
            </a:r>
            <a:br>
              <a:rPr lang="nl-NL" dirty="0"/>
            </a:br>
            <a:r>
              <a:rPr lang="nl-NL" dirty="0"/>
              <a:t>3.  De chemicaliën maken contact met deze smaakknopjes, waardoor signalen via zenuwen van je hersenen worden verzonden.</a:t>
            </a:r>
          </a:p>
          <a:p>
            <a:pPr marL="0" indent="0" algn="ctr">
              <a:buNone/>
            </a:pPr>
            <a:r>
              <a:rPr lang="nl-NL" b="1" dirty="0"/>
              <a:t>Dit alles gebeurt in minder dan een seconde tijd.</a:t>
            </a:r>
          </a:p>
          <a:p>
            <a:pPr marL="0" indent="0">
              <a:buNone/>
            </a:pPr>
            <a:r>
              <a:rPr lang="nl-NL" dirty="0"/>
              <a:t>Je proeft het eten in je mond maar je neus helpt daarmee.</a:t>
            </a:r>
          </a:p>
          <a:p>
            <a:pPr marL="0" indent="0">
              <a:buNone/>
            </a:pPr>
            <a:r>
              <a:rPr lang="nl-NL" dirty="0"/>
              <a:t>Als je verkouden bent smaakt het eten minder </a:t>
            </a:r>
            <a:r>
              <a:rPr lang="nl-NL" dirty="0" err="1"/>
              <a:t>lekker,je</a:t>
            </a:r>
            <a:r>
              <a:rPr lang="nl-NL" dirty="0"/>
              <a:t> mond en je neus werken dan niet goed samen.</a:t>
            </a:r>
            <a:br>
              <a:rPr lang="nl-NL" b="1" dirty="0"/>
            </a:br>
            <a:endParaRPr lang="nl-NL" b="1" dirty="0"/>
          </a:p>
        </p:txBody>
      </p:sp>
    </p:spTree>
    <p:extLst>
      <p:ext uri="{BB962C8B-B14F-4D97-AF65-F5344CB8AC3E}">
        <p14:creationId xmlns:p14="http://schemas.microsoft.com/office/powerpoint/2010/main" val="1482741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E80D25-4A61-4DB9-B207-60443D9F056B}"/>
              </a:ext>
            </a:extLst>
          </p:cNvPr>
          <p:cNvSpPr>
            <a:spLocks noGrp="1"/>
          </p:cNvSpPr>
          <p:nvPr>
            <p:ph type="title"/>
          </p:nvPr>
        </p:nvSpPr>
        <p:spPr/>
        <p:txBody>
          <a:bodyPr/>
          <a:lstStyle/>
          <a:p>
            <a:pPr algn="ctr"/>
            <a:r>
              <a:rPr lang="nl-NL" dirty="0"/>
              <a:t>Reuk</a:t>
            </a:r>
          </a:p>
        </p:txBody>
      </p:sp>
      <p:sp>
        <p:nvSpPr>
          <p:cNvPr id="3" name="Tijdelijke aanduiding voor inhoud 2">
            <a:extLst>
              <a:ext uri="{FF2B5EF4-FFF2-40B4-BE49-F238E27FC236}">
                <a16:creationId xmlns:a16="http://schemas.microsoft.com/office/drawing/2014/main" id="{F3D2EAF5-B420-4324-B724-6B787AA6B361}"/>
              </a:ext>
            </a:extLst>
          </p:cNvPr>
          <p:cNvSpPr>
            <a:spLocks noGrp="1"/>
          </p:cNvSpPr>
          <p:nvPr>
            <p:ph idx="1"/>
          </p:nvPr>
        </p:nvSpPr>
        <p:spPr/>
        <p:txBody>
          <a:bodyPr/>
          <a:lstStyle/>
          <a:p>
            <a:pPr marL="0" indent="0">
              <a:buNone/>
            </a:pPr>
            <a:r>
              <a:rPr lang="nl-NL" dirty="0"/>
              <a:t>De functie van het </a:t>
            </a:r>
            <a:r>
              <a:rPr lang="nl-NL" b="1" dirty="0"/>
              <a:t>reukzintuig</a:t>
            </a:r>
            <a:r>
              <a:rPr lang="nl-NL" dirty="0"/>
              <a:t> is onder meer het herkennen van voedsel en gassen en om een waarschuwing te kunnen geven. Behalve de smaakkwaliteiten die we met de tong kunnen proeven kunnen we nog meer aan voedsel waarnemen. Dit zijn de geuren, die we niet proeven maar ruiken.</a:t>
            </a:r>
          </a:p>
          <a:p>
            <a:pPr marL="0" indent="0">
              <a:buNone/>
            </a:pPr>
            <a:r>
              <a:rPr lang="nl-NL" dirty="0"/>
              <a:t>De zintuigcellen van de neus hebben kleine uitlopertjes door het neusslijmvlies heen. Reukprikkels worden doorgegeven aan de reukzenuw en komen in de hersenen, waar de reukgewaarwording optreedt.</a:t>
            </a:r>
          </a:p>
          <a:p>
            <a:pPr marL="0" indent="0">
              <a:buNone/>
            </a:pPr>
            <a:r>
              <a:rPr lang="nl-NL" b="1" dirty="0"/>
              <a:t>Te veel neusslijm (zoals bij een verkoudheid) vermindert de reuk. </a:t>
            </a:r>
          </a:p>
        </p:txBody>
      </p:sp>
    </p:spTree>
    <p:extLst>
      <p:ext uri="{BB962C8B-B14F-4D97-AF65-F5344CB8AC3E}">
        <p14:creationId xmlns:p14="http://schemas.microsoft.com/office/powerpoint/2010/main" val="283327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F7498-3E99-442B-9D12-FCEB374E9AB5}"/>
              </a:ext>
            </a:extLst>
          </p:cNvPr>
          <p:cNvSpPr>
            <a:spLocks noGrp="1"/>
          </p:cNvSpPr>
          <p:nvPr>
            <p:ph type="title"/>
          </p:nvPr>
        </p:nvSpPr>
        <p:spPr/>
        <p:txBody>
          <a:bodyPr/>
          <a:lstStyle/>
          <a:p>
            <a:pPr algn="ctr"/>
            <a:r>
              <a:rPr lang="nl-NL" dirty="0"/>
              <a:t>De neus</a:t>
            </a:r>
          </a:p>
        </p:txBody>
      </p:sp>
      <p:pic>
        <p:nvPicPr>
          <p:cNvPr id="5" name="Tijdelijke aanduiding voor inhoud 4" descr="Afbeelding met tekst, kaart&#10;&#10;Beschrijving is gegenereerd met zeer hoge betrouwbaarheid">
            <a:extLst>
              <a:ext uri="{FF2B5EF4-FFF2-40B4-BE49-F238E27FC236}">
                <a16:creationId xmlns:a16="http://schemas.microsoft.com/office/drawing/2014/main" id="{5FA586B9-2185-4433-B021-000C3C08C63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03313" y="2804525"/>
            <a:ext cx="4395787" cy="2707862"/>
          </a:xfrm>
        </p:spPr>
      </p:pic>
      <p:sp>
        <p:nvSpPr>
          <p:cNvPr id="6" name="Tijdelijke aanduiding voor inhoud 5">
            <a:extLst>
              <a:ext uri="{FF2B5EF4-FFF2-40B4-BE49-F238E27FC236}">
                <a16:creationId xmlns:a16="http://schemas.microsoft.com/office/drawing/2014/main" id="{A2972EDC-B814-4A38-9962-56E91DEA3E8F}"/>
              </a:ext>
            </a:extLst>
          </p:cNvPr>
          <p:cNvSpPr>
            <a:spLocks noGrp="1"/>
          </p:cNvSpPr>
          <p:nvPr>
            <p:ph sz="half" idx="2"/>
          </p:nvPr>
        </p:nvSpPr>
        <p:spPr/>
        <p:txBody>
          <a:bodyPr/>
          <a:lstStyle/>
          <a:p>
            <a:r>
              <a:rPr lang="nl-NL" dirty="0"/>
              <a:t>Functie neusharen</a:t>
            </a:r>
          </a:p>
          <a:p>
            <a:r>
              <a:rPr lang="nl-NL" dirty="0"/>
              <a:t>Verwarmen van lucht</a:t>
            </a:r>
          </a:p>
          <a:p>
            <a:r>
              <a:rPr lang="nl-NL" dirty="0"/>
              <a:t>Neus tussenschot</a:t>
            </a:r>
          </a:p>
          <a:p>
            <a:r>
              <a:rPr lang="nl-NL" dirty="0"/>
              <a:t>Kleine bloedvaatjes (bloedneus)</a:t>
            </a:r>
          </a:p>
          <a:p>
            <a:r>
              <a:rPr lang="nl-NL" dirty="0"/>
              <a:t>Bijholte en traanklieren</a:t>
            </a:r>
          </a:p>
          <a:p>
            <a:r>
              <a:rPr lang="nl-NL" dirty="0"/>
              <a:t>Huilen is vaak ook neus snuiten</a:t>
            </a:r>
          </a:p>
          <a:p>
            <a:pPr marL="0" indent="0">
              <a:buNone/>
            </a:pPr>
            <a:r>
              <a:rPr lang="nl-NL" dirty="0"/>
              <a:t>   emotie/uien snijden.</a:t>
            </a:r>
          </a:p>
          <a:p>
            <a:r>
              <a:rPr lang="nl-NL" dirty="0"/>
              <a:t>Neusslijmvlies (neuspeuteren)</a:t>
            </a:r>
          </a:p>
        </p:txBody>
      </p:sp>
    </p:spTree>
    <p:extLst>
      <p:ext uri="{BB962C8B-B14F-4D97-AF65-F5344CB8AC3E}">
        <p14:creationId xmlns:p14="http://schemas.microsoft.com/office/powerpoint/2010/main" val="419906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0C1A2212-DDF0-40AB-95CF-E1EE01DBFADE}"/>
              </a:ext>
            </a:extLst>
          </p:cNvPr>
          <p:cNvSpPr>
            <a:spLocks noGrp="1"/>
          </p:cNvSpPr>
          <p:nvPr>
            <p:ph type="title"/>
          </p:nvPr>
        </p:nvSpPr>
        <p:spPr/>
        <p:txBody>
          <a:bodyPr/>
          <a:lstStyle/>
          <a:p>
            <a:pPr algn="ctr"/>
            <a:r>
              <a:rPr lang="nl-NL" dirty="0"/>
              <a:t>De neus en het uiterlijk</a:t>
            </a:r>
          </a:p>
        </p:txBody>
      </p:sp>
      <p:sp>
        <p:nvSpPr>
          <p:cNvPr id="6" name="Tijdelijke aanduiding voor inhoud 5">
            <a:extLst>
              <a:ext uri="{FF2B5EF4-FFF2-40B4-BE49-F238E27FC236}">
                <a16:creationId xmlns:a16="http://schemas.microsoft.com/office/drawing/2014/main" id="{53DF67CF-59B3-4CA6-ABA5-2B3BB28436F0}"/>
              </a:ext>
            </a:extLst>
          </p:cNvPr>
          <p:cNvSpPr>
            <a:spLocks noGrp="1"/>
          </p:cNvSpPr>
          <p:nvPr>
            <p:ph idx="1"/>
          </p:nvPr>
        </p:nvSpPr>
        <p:spPr/>
        <p:txBody>
          <a:bodyPr/>
          <a:lstStyle/>
          <a:p>
            <a:pPr marL="0" indent="0">
              <a:buNone/>
            </a:pPr>
            <a:r>
              <a:rPr lang="nl-NL" dirty="0"/>
              <a:t>De neus heeft verschillende vormen: zo is er de wipneus, een neus met </a:t>
            </a:r>
            <a:r>
              <a:rPr lang="nl-NL" dirty="0" err="1"/>
              <a:t>omhoogstaande</a:t>
            </a:r>
            <a:r>
              <a:rPr lang="nl-NL" dirty="0"/>
              <a:t> punt en de haakneus, waarbij de punt naar beneden wijst de neus staat midden in het gezicht en is dus sterk bepalend voor het uiterlijk. Bij een neus correctie kunnen de grootte en de vorm van de neus veranderd worden.</a:t>
            </a:r>
          </a:p>
          <a:p>
            <a:pPr marL="0" indent="0">
              <a:buNone/>
            </a:pPr>
            <a:endParaRPr lang="nl-NL" dirty="0"/>
          </a:p>
        </p:txBody>
      </p:sp>
      <p:pic>
        <p:nvPicPr>
          <p:cNvPr id="8" name="Afbeelding 7">
            <a:extLst>
              <a:ext uri="{FF2B5EF4-FFF2-40B4-BE49-F238E27FC236}">
                <a16:creationId xmlns:a16="http://schemas.microsoft.com/office/drawing/2014/main" id="{A2F3E289-ADD3-4E92-B086-E8965B418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5520" y="4084422"/>
            <a:ext cx="5923280" cy="2304948"/>
          </a:xfrm>
          <a:prstGeom prst="rect">
            <a:avLst/>
          </a:prstGeom>
        </p:spPr>
      </p:pic>
    </p:spTree>
    <p:extLst>
      <p:ext uri="{BB962C8B-B14F-4D97-AF65-F5344CB8AC3E}">
        <p14:creationId xmlns:p14="http://schemas.microsoft.com/office/powerpoint/2010/main" val="18123759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2DD0993EA1FA48A9103BBD88459345" ma:contentTypeVersion="8" ma:contentTypeDescription="Een nieuw document maken." ma:contentTypeScope="" ma:versionID="9b277e74bbff0ce775cf04f096b4f617">
  <xsd:schema xmlns:xsd="http://www.w3.org/2001/XMLSchema" xmlns:xs="http://www.w3.org/2001/XMLSchema" xmlns:p="http://schemas.microsoft.com/office/2006/metadata/properties" xmlns:ns2="417fadce-7942-4d41-b2c5-682c2de26a2a" xmlns:ns3="f42d4137-2caa-477a-a104-2d6f6c4a3535" targetNamespace="http://schemas.microsoft.com/office/2006/metadata/properties" ma:root="true" ma:fieldsID="21d7787170d797e523b794ab7303a5fe" ns2:_="" ns3:_="">
    <xsd:import namespace="417fadce-7942-4d41-b2c5-682c2de26a2a"/>
    <xsd:import namespace="f42d4137-2caa-477a-a104-2d6f6c4a353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7fadce-7942-4d41-b2c5-682c2de26a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2d4137-2caa-477a-a104-2d6f6c4a3535"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4CA5E5-DF5F-4A90-A78B-71602F8174E4}"/>
</file>

<file path=customXml/itemProps2.xml><?xml version="1.0" encoding="utf-8"?>
<ds:datastoreItem xmlns:ds="http://schemas.openxmlformats.org/officeDocument/2006/customXml" ds:itemID="{57D65CF4-607D-40FA-9677-D1BE31C3CC39}">
  <ds:schemaRefs>
    <ds:schemaRef ds:uri="http://schemas.microsoft.com/sharepoint/v3/contenttype/forms"/>
  </ds:schemaRefs>
</ds:datastoreItem>
</file>

<file path=customXml/itemProps3.xml><?xml version="1.0" encoding="utf-8"?>
<ds:datastoreItem xmlns:ds="http://schemas.openxmlformats.org/officeDocument/2006/customXml" ds:itemID="{5044D140-942F-466C-A407-FD1155EE32EE}">
  <ds:schemaRefs>
    <ds:schemaRef ds:uri="http://purl.org/dc/terms/"/>
    <ds:schemaRef ds:uri="http://www.w3.org/XML/1998/namespace"/>
    <ds:schemaRef ds:uri="http://purl.org/dc/dcmitype/"/>
    <ds:schemaRef ds:uri="http://schemas.microsoft.com/office/2006/documentManagement/types"/>
    <ds:schemaRef ds:uri="http://schemas.openxmlformats.org/package/2006/metadata/core-properties"/>
    <ds:schemaRef ds:uri="778421ad-5fb6-4160-80e0-03741bd4de45"/>
    <ds:schemaRef ds:uri="http://purl.org/dc/elements/1.1/"/>
    <ds:schemaRef ds:uri="http://schemas.microsoft.com/office/infopath/2007/PartnerControls"/>
    <ds:schemaRef ds:uri="572daac1-a87f-41f2-9e05-d686613d6a4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Ion</Template>
  <TotalTime>844</TotalTime>
  <Words>519</Words>
  <Application>Microsoft Office PowerPoint</Application>
  <PresentationFormat>Breedbeeld</PresentationFormat>
  <Paragraphs>54</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Century Gothic</vt:lpstr>
      <vt:lpstr>Wingdings</vt:lpstr>
      <vt:lpstr>Wingdings 3</vt:lpstr>
      <vt:lpstr>Ion</vt:lpstr>
      <vt:lpstr>Anatomie en Fysiologie</vt:lpstr>
      <vt:lpstr>Smaak</vt:lpstr>
      <vt:lpstr>De Tong </vt:lpstr>
      <vt:lpstr>Hoe ziet dat er uit?</vt:lpstr>
      <vt:lpstr>De werking (fysiologie)</vt:lpstr>
      <vt:lpstr>Vervolg van de werking</vt:lpstr>
      <vt:lpstr>Reuk</vt:lpstr>
      <vt:lpstr>De neus</vt:lpstr>
      <vt:lpstr>De neus en het uiterlijk</vt:lpstr>
      <vt:lpstr>Reuk test</vt:lpstr>
      <vt:lpstr>Pauze </vt:lpstr>
      <vt:lpstr>De huid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Willem Steigenga</dc:creator>
  <cp:lastModifiedBy>Willem Steigenga</cp:lastModifiedBy>
  <cp:revision>1</cp:revision>
  <dcterms:created xsi:type="dcterms:W3CDTF">2020-02-06T22:46:56Z</dcterms:created>
  <dcterms:modified xsi:type="dcterms:W3CDTF">2020-02-07T12:51:29Z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0x010100F12DD0993EA1FA48A9103BBD88459345</vt:lpwstr>
  </property>
</Properties>
</file>